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OTP Complaints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Coordination of Care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1E-4C05-B5A6-7234ADBCA90D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Environment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1E-4C05-B5A6-7234ADBCA90D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Medication Issue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1E-4C05-B5A6-7234ADBCA90D}"/>
            </c:ext>
          </c:extLst>
        </c:ser>
        <c:ser>
          <c:idx val="3"/>
          <c:order val="3"/>
          <c:tx>
            <c:strRef>
              <c:f>Sheet1!$F$1</c:f>
              <c:strCache>
                <c:ptCount val="1"/>
                <c:pt idx="0">
                  <c:v>Property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31E-4C05-B5A6-7234ADBCA90D}"/>
            </c:ext>
          </c:extLst>
        </c:ser>
        <c:ser>
          <c:idx val="4"/>
          <c:order val="4"/>
          <c:tx>
            <c:strRef>
              <c:f>Sheet1!$G$1</c:f>
              <c:strCache>
                <c:ptCount val="1"/>
                <c:pt idx="0">
                  <c:v>Violation of Rights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1E-4C05-B5A6-7234ADBCA90D}"/>
            </c:ext>
          </c:extLst>
        </c:ser>
        <c:ser>
          <c:idx val="5"/>
          <c:order val="5"/>
          <c:tx>
            <c:strRef>
              <c:f>Sheet1!$H$1</c:f>
              <c:strCache>
                <c:ptCount val="1"/>
                <c:pt idx="0">
                  <c:v>Pt Care/Customer Service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31E-4C05-B5A6-7234ADBCA90D}"/>
            </c:ext>
          </c:extLst>
        </c:ser>
        <c:ser>
          <c:idx val="6"/>
          <c:order val="6"/>
          <c:tx>
            <c:strRef>
              <c:f>Sheet1!$I$1</c:f>
              <c:strCache>
                <c:ptCount val="1"/>
                <c:pt idx="0">
                  <c:v>Access to Services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31E-4C05-B5A6-7234ADBCA90D}"/>
            </c:ext>
          </c:extLst>
        </c:ser>
        <c:ser>
          <c:idx val="7"/>
          <c:order val="7"/>
          <c:tx>
            <c:strRef>
              <c:f>Sheet1!$J$1</c:f>
              <c:strCache>
                <c:ptCount val="1"/>
                <c:pt idx="0">
                  <c:v>Serious Allegation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31E-4C05-B5A6-7234ADBCA90D}"/>
            </c:ext>
          </c:extLst>
        </c:ser>
        <c:ser>
          <c:idx val="8"/>
          <c:order val="8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Yuma OTP</c:v>
                </c:pt>
                <c:pt idx="1">
                  <c:v>Cactus OTP</c:v>
                </c:pt>
                <c:pt idx="2">
                  <c:v>EVARC OTP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31E-4C05-B5A6-7234ADBCA9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5507280"/>
        <c:axId val="825507760"/>
      </c:barChart>
      <c:catAx>
        <c:axId val="825507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5507760"/>
        <c:crosses val="autoZero"/>
        <c:auto val="1"/>
        <c:lblAlgn val="ctr"/>
        <c:lblOffset val="100"/>
        <c:noMultiLvlLbl val="0"/>
      </c:catAx>
      <c:valAx>
        <c:axId val="825507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550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05C9C-58DB-85E1-BD6B-852210C666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DD11AF-65AE-B61A-50D9-4C57F2667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E1F5A-4682-A792-56C0-4FCDD610D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6A889-A4E6-B3B2-3E9F-CE202F968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FBEEA-26F5-4874-F8B0-159CB914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40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AD8A-48CE-5D4C-80ED-D42379FD6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6AE0DB-1F33-5C99-DA88-784FCC5208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20EC3-CD55-CA95-0C55-43FF480A5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21445-ADA4-7A68-D826-6DA8058C5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C6707-F93E-DED2-3BD4-6C056208A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25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FE2940-41C6-0642-D167-F094E60F0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30D242-57D3-1D51-8CA8-B527C2E09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9F614-F2C1-AE04-ABEB-D233FAF97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77D9E-C0C9-E895-99A4-999109D63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DA64B-A933-872F-F17D-0F275975A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167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5FC73-F864-CC3C-F6E3-0258C30BE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2C996-A6D7-532D-127B-6C112AC53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25937-C813-114D-DD67-7E9F35504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9A81C-8040-2BAC-C623-D1968C647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A4920-6248-DF3A-C093-8468A4C9E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1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2B0B-E565-B9EA-68AB-9A266B439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CCF26-ACC9-9198-A15F-D69888B04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07535-BB4E-1B2E-6161-A4F5F244F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0A82E-698F-920B-170D-B9EA44B61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AD93A-4341-923A-BC4B-B590B2CD8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662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20302-1932-3E37-9464-79B44A19F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05392-4E85-D959-DBA1-C6D5458EA3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19FB7C-223F-AEFB-2B24-069A167FE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D7B3C-0F5C-E274-17A7-00EE7109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1C3D43-6135-D056-A84A-F6291B35F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E32296-1954-1A8D-6220-B80A5327E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00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B8DD2-81E2-2C60-AEBC-B03EB3582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5F075-4840-A171-4A94-C69AECE2E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063522-7481-C801-759B-16FCB775E3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6CE0DC-253D-4A92-6C2E-9D4FC1E8E5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079A8-A992-A792-982F-8AB45C8261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F083D2-3BB2-828E-7F6A-0DDB15D01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0B6A11-AA4C-8A4F-69C6-2A1A522AF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66E2FF-402E-487E-BEE0-BEBE49B7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7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01CB1-CC36-75CB-F6FA-F80FBDBEA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4E8907-FD2C-B6AB-0F45-3CED578F4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BE597-7112-669F-8E03-E85668BC9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7BD6B-5B9E-D53C-615B-B97F4CCE3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40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989912-B5D5-7BCF-556F-A34EBB698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6E3738-D57A-CDF4-E767-77521D271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F6FE41-F681-4CCB-C51E-267F946FB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5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C5EDD-F81F-B26E-CB90-A0693BBFB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7FD27-574A-E5D4-F31E-8D5E4D713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5A45CD-2A10-3102-F52F-F31D1CD49A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6965DC-72DA-A714-0D51-6371EC9B9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C9107E-A030-B415-752D-C54916453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C49F12-6A1A-9EBD-1792-4BAC4FE3E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30877-A7E5-06C4-EB24-08E65F1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3E118D-BDFA-777C-3F21-0AF9B0074C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E38FB1-ADED-9C53-5C50-4DF67D587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8C0F5A-FB6E-8FC8-3E1A-606952905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2A0BAD-D062-ABB9-F871-D9EB77405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86F74-901D-B75D-A1BB-26BF3BD67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85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712339-2C23-DE6A-8EA0-A822300F5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7BCAD5-1845-EB82-466D-CC1BCCC74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02AF2-9C75-1EBB-0457-C9E045F171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2F5323-3332-4338-ABFE-161CDCC812E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1CDC1-E8F2-8333-DFE6-4057BAA2C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C459E-18CE-CD6E-7323-37C744401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BED607-D2FB-4B5F-9CD4-1E8FDCC5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196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4B4CB-E192-2407-FE44-AC5FDCE83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 Light" panose="020F0302020204030204" pitchFamily="34" charset="0"/>
              </a:rPr>
            </a:br>
            <a:br>
              <a:rPr lang="en-US" sz="2400" b="0" i="0" u="none" strike="noStrike" baseline="0" dirty="0">
                <a:latin typeface="Calibri Light" panose="020F0302020204030204" pitchFamily="34" charset="0"/>
              </a:rPr>
            </a:br>
            <a:r>
              <a:rPr lang="fr-FR" sz="2400" b="0" i="0" u="none" strike="noStrike" baseline="0" dirty="0">
                <a:latin typeface="Calibri Light" panose="020F0302020204030204" pitchFamily="34" charset="0"/>
              </a:rPr>
              <a:t> </a:t>
            </a:r>
            <a:r>
              <a:rPr lang="fr-FR" sz="2400" b="1" i="0" u="none" strike="noStrike" baseline="0" dirty="0" err="1">
                <a:latin typeface="Calibri Light" panose="020F0302020204030204" pitchFamily="34" charset="0"/>
              </a:rPr>
              <a:t>Outpatient</a:t>
            </a:r>
            <a:r>
              <a:rPr lang="fr-FR" sz="2400" b="1" i="0" u="none" strike="noStrike" baseline="0" dirty="0">
                <a:latin typeface="Calibri Light" panose="020F0302020204030204" pitchFamily="34" charset="0"/>
              </a:rPr>
              <a:t> OTP Program Complaints per Site FY 2025</a:t>
            </a:r>
            <a:endParaRPr lang="en-US" sz="2400" b="1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3D2388A-FFC2-E8E2-C7A5-697237EBC5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869939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7830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 Light</vt:lpstr>
      <vt:lpstr>Office Theme</vt:lpstr>
      <vt:lpstr>   Outpatient OTP Program Complaints per Site FY 2025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Kirby Hurlbut</dc:creator>
  <cp:lastModifiedBy>Kirby Hurlbut</cp:lastModifiedBy>
  <cp:revision>3</cp:revision>
  <dcterms:created xsi:type="dcterms:W3CDTF">2024-11-15T21:22:51Z</dcterms:created>
  <dcterms:modified xsi:type="dcterms:W3CDTF">2025-11-18T15:08:52Z</dcterms:modified>
</cp:coreProperties>
</file>